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8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9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70B4A-7BF3-4B8B-9B9B-FD2B252CCEB2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BAC1-BC1A-43DB-90A8-8F8A4989C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67" y="-4673143"/>
            <a:ext cx="12603334" cy="162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Dicle ÇAPAN</dc:creator>
  <cp:lastModifiedBy>Dicle ÇAPAN</cp:lastModifiedBy>
  <cp:revision>1</cp:revision>
  <dcterms:created xsi:type="dcterms:W3CDTF">2016-06-09T08:59:50Z</dcterms:created>
  <dcterms:modified xsi:type="dcterms:W3CDTF">2016-06-09T09:00:07Z</dcterms:modified>
</cp:coreProperties>
</file>